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Belkis Resort Hotel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Responsible Gaming &amp; Refined Leisure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Refined Leisure Chapter 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Discover the timeless charm of Belkis Resort Hotel, nestled in the idyllic village of Giethoorn,</a:t>
            </a:r>
          </a:p>
          <a:p>
            <a:r>
              <a:t>Netherlands — a place where nature whispers tranquility and elegance lives in every moment.</a:t>
            </a:r>
          </a:p>
          <a:p>
            <a:r>
              <a:t>Through our bespoke approach, BelkisBalance™, we invite you to immerse yourself in a world of</a:t>
            </a:r>
          </a:p>
          <a:p>
            <a:r>
              <a:t>graceful hospitality and mindful enjoyment.</a:t>
            </a:r>
          </a:p>
          <a:p/>
          <a:p>
            <a:r>
              <a:t>BelkisBalance™ is more than a philosophy — it’s a lifestyle. Whether you're drifting peacefully</a:t>
            </a:r>
          </a:p>
          <a:p>
            <a:r>
              <a:t>along the canals, savoring delicacies crafted from local harvests, or visiting our exclusive gaming</a:t>
            </a:r>
          </a:p>
          <a:p>
            <a:r>
              <a:t>lounge, you are surrounded by an ambiance designed to elevate your spirit.</a:t>
            </a:r>
          </a:p>
          <a:p/>
          <a:p>
            <a:r>
              <a:t>Our commitment to your wellbeing is expressed through discreet care, multilingual support, and</a:t>
            </a:r>
          </a:p>
          <a:p>
            <a:r>
              <a:t>responsible entertainment guidance tailored to your preferences. Every space within Belkis is</a:t>
            </a:r>
          </a:p>
          <a:p>
            <a:r>
              <a:t>designed to slow time and restore clarity — a true haven for those seeking both serenity and</a:t>
            </a:r>
          </a:p>
          <a:p>
            <a:r>
              <a:t>delight.</a:t>
            </a:r>
          </a:p>
          <a:p/>
          <a:p>
            <a:r>
              <a:t>Access to gaming facilities is limited to guests aged 18 and above. BelkisBalance™ helps you</a:t>
            </a:r>
          </a:p>
          <a:p>
            <a:r>
              <a:t>embrace joy with responsibility and poise.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Refined Leisure Chapter 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Discover the timeless charm of Belkis Resort Hotel, nestled in the idyllic village of Giethoorn,</a:t>
            </a:r>
          </a:p>
          <a:p>
            <a:r>
              <a:t>Netherlands — a place where nature whispers tranquility and elegance lives in every moment.</a:t>
            </a:r>
          </a:p>
          <a:p>
            <a:r>
              <a:t>Through our bespoke approach, BelkisBalance™, we invite you to immerse yourself in a world of</a:t>
            </a:r>
          </a:p>
          <a:p>
            <a:r>
              <a:t>graceful hospitality and mindful enjoyment.</a:t>
            </a:r>
          </a:p>
          <a:p/>
          <a:p>
            <a:r>
              <a:t>BelkisBalance™ is more than a philosophy — it’s a lifestyle. Whether you're drifting peacefully</a:t>
            </a:r>
          </a:p>
          <a:p>
            <a:r>
              <a:t>along the canals, savoring delicacies crafted from local harvests, or visiting our exclusive gaming</a:t>
            </a:r>
          </a:p>
          <a:p>
            <a:r>
              <a:t>lounge, you are surrounded by an ambiance designed to elevate your spirit.</a:t>
            </a:r>
          </a:p>
          <a:p/>
          <a:p>
            <a:r>
              <a:t>Our commitment to your wellbeing is expressed through discreet care, multilingual support, and</a:t>
            </a:r>
          </a:p>
          <a:p>
            <a:r>
              <a:t>responsible entertainment guidance tailored to your preferences. Every space within Belkis is</a:t>
            </a:r>
          </a:p>
          <a:p>
            <a:r>
              <a:t>designed to slow time and restore clarity — a true haven for those seeking both serenity and</a:t>
            </a:r>
          </a:p>
          <a:p>
            <a:r>
              <a:t>delight.</a:t>
            </a:r>
          </a:p>
          <a:p/>
          <a:p>
            <a:r>
              <a:t>Access to gaming facilities is limited to guests aged 18 and above. BelkisBalance™ helps you</a:t>
            </a:r>
          </a:p>
          <a:p>
            <a:r>
              <a:t>embrace joy with responsibility and poise.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Refined Leisure Chapter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Discover the timeless charm of Belkis Resort Hotel, nestled in the idyllic village of Giethoorn,</a:t>
            </a:r>
          </a:p>
          <a:p>
            <a:r>
              <a:t>Netherlands — a place where nature whispers tranquility and elegance lives in every moment.</a:t>
            </a:r>
          </a:p>
          <a:p>
            <a:r>
              <a:t>Through our bespoke approach, BelkisBalance™, we invite you to immerse yourself in a world of</a:t>
            </a:r>
          </a:p>
          <a:p>
            <a:r>
              <a:t>graceful hospitality and mindful enjoyment.</a:t>
            </a:r>
          </a:p>
          <a:p/>
          <a:p>
            <a:r>
              <a:t>BelkisBalance™ is more than a philosophy — it’s a lifestyle. Whether you're drifting peacefully</a:t>
            </a:r>
          </a:p>
          <a:p>
            <a:r>
              <a:t>along the canals, savoring delicacies crafted from local harvests, or visiting our exclusive gaming</a:t>
            </a:r>
          </a:p>
          <a:p>
            <a:r>
              <a:t>lounge, you are surrounded by an ambiance designed to elevate your spirit.</a:t>
            </a:r>
          </a:p>
          <a:p/>
          <a:p>
            <a:r>
              <a:t>Our commitment to your wellbeing is expressed through discreet care, multilingual support, and</a:t>
            </a:r>
          </a:p>
          <a:p>
            <a:r>
              <a:t>responsible entertainment guidance tailored to your preferences. Every space within Belkis is</a:t>
            </a:r>
          </a:p>
          <a:p>
            <a:r>
              <a:t>designed to slow time and restore clarity — a true haven for those seeking both serenity and</a:t>
            </a:r>
          </a:p>
          <a:p>
            <a:r>
              <a:t>delight.</a:t>
            </a:r>
          </a:p>
          <a:p/>
          <a:p>
            <a:r>
              <a:t>Access to gaming facilities is limited to guests aged 18 and above. BelkisBalance™ helps you</a:t>
            </a:r>
          </a:p>
          <a:p>
            <a:r>
              <a:t>embrace joy with responsibility and poise.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Refined Leisure Chapter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Discover the timeless charm of Belkis Resort Hotel, nestled in the idyllic village of Giethoorn,</a:t>
            </a:r>
          </a:p>
          <a:p>
            <a:r>
              <a:t>Netherlands — a place where nature whispers tranquility and elegance lives in every moment.</a:t>
            </a:r>
          </a:p>
          <a:p>
            <a:r>
              <a:t>Through our bespoke approach, BelkisBalance™, we invite you to immerse yourself in a world of</a:t>
            </a:r>
          </a:p>
          <a:p>
            <a:r>
              <a:t>graceful hospitality and mindful enjoyment.</a:t>
            </a:r>
          </a:p>
          <a:p/>
          <a:p>
            <a:r>
              <a:t>BelkisBalance™ is more than a philosophy — it’s a lifestyle. Whether you're drifting peacefully</a:t>
            </a:r>
          </a:p>
          <a:p>
            <a:r>
              <a:t>along the canals, savoring delicacies crafted from local harvests, or visiting our exclusive gaming</a:t>
            </a:r>
          </a:p>
          <a:p>
            <a:r>
              <a:t>lounge, you are surrounded by an ambiance designed to elevate your spirit.</a:t>
            </a:r>
          </a:p>
          <a:p/>
          <a:p>
            <a:r>
              <a:t>Our commitment to your wellbeing is expressed through discreet care, multilingual support, and</a:t>
            </a:r>
          </a:p>
          <a:p>
            <a:r>
              <a:t>responsible entertainment guidance tailored to your preferences. Every space within Belkis is</a:t>
            </a:r>
          </a:p>
          <a:p>
            <a:r>
              <a:t>designed to slow time and restore clarity — a true haven for those seeking both serenity and</a:t>
            </a:r>
          </a:p>
          <a:p>
            <a:r>
              <a:t>delight.</a:t>
            </a:r>
          </a:p>
          <a:p/>
          <a:p>
            <a:r>
              <a:t>Access to gaming facilities is limited to guests aged 18 and above. BelkisBalance™ helps you</a:t>
            </a:r>
          </a:p>
          <a:p>
            <a:r>
              <a:t>embrace joy with responsibility and poise.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Refined Leisure Chapter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Discover the timeless charm of Belkis Resort Hotel, nestled in the idyllic village of Giethoorn,</a:t>
            </a:r>
          </a:p>
          <a:p>
            <a:r>
              <a:t>Netherlands — a place where nature whispers tranquility and elegance lives in every moment.</a:t>
            </a:r>
          </a:p>
          <a:p>
            <a:r>
              <a:t>Through our bespoke approach, BelkisBalance™, we invite you to immerse yourself in a world of</a:t>
            </a:r>
          </a:p>
          <a:p>
            <a:r>
              <a:t>graceful hospitality and mindful enjoyment.</a:t>
            </a:r>
          </a:p>
          <a:p/>
          <a:p>
            <a:r>
              <a:t>BelkisBalance™ is more than a philosophy — it’s a lifestyle. Whether you're drifting peacefully</a:t>
            </a:r>
          </a:p>
          <a:p>
            <a:r>
              <a:t>along the canals, savoring delicacies crafted from local harvests, or visiting our exclusive gaming</a:t>
            </a:r>
          </a:p>
          <a:p>
            <a:r>
              <a:t>lounge, you are surrounded by an ambiance designed to elevate your spirit.</a:t>
            </a:r>
          </a:p>
          <a:p/>
          <a:p>
            <a:r>
              <a:t>Our commitment to your wellbeing is expressed through discreet care, multilingual support, and</a:t>
            </a:r>
          </a:p>
          <a:p>
            <a:r>
              <a:t>responsible entertainment guidance tailored to your preferences. Every space within Belkis is</a:t>
            </a:r>
          </a:p>
          <a:p>
            <a:r>
              <a:t>designed to slow time and restore clarity — a true haven for those seeking both serenity and</a:t>
            </a:r>
          </a:p>
          <a:p>
            <a:r>
              <a:t>delight.</a:t>
            </a:r>
          </a:p>
          <a:p/>
          <a:p>
            <a:r>
              <a:t>Access to gaming facilities is limited to guests aged 18 and above. BelkisBalance™ helps you</a:t>
            </a:r>
          </a:p>
          <a:p>
            <a:r>
              <a:t>embrace joy with responsibility and poise.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Refined Leisure Chapter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Discover the timeless charm of Belkis Resort Hotel, nestled in the idyllic village of Giethoorn,</a:t>
            </a:r>
          </a:p>
          <a:p>
            <a:r>
              <a:t>Netherlands — a place where nature whispers tranquility and elegance lives in every moment.</a:t>
            </a:r>
          </a:p>
          <a:p>
            <a:r>
              <a:t>Through our bespoke approach, BelkisBalance™, we invite you to immerse yourself in a world of</a:t>
            </a:r>
          </a:p>
          <a:p>
            <a:r>
              <a:t>graceful hospitality and mindful enjoyment.</a:t>
            </a:r>
          </a:p>
          <a:p/>
          <a:p>
            <a:r>
              <a:t>BelkisBalance™ is more than a philosophy — it’s a lifestyle. Whether you're drifting peacefully</a:t>
            </a:r>
          </a:p>
          <a:p>
            <a:r>
              <a:t>along the canals, savoring delicacies crafted from local harvests, or visiting our exclusive gaming</a:t>
            </a:r>
          </a:p>
          <a:p>
            <a:r>
              <a:t>lounge, you are surrounded by an ambiance designed to elevate your spirit.</a:t>
            </a:r>
          </a:p>
          <a:p/>
          <a:p>
            <a:r>
              <a:t>Our commitment to your wellbeing is expressed through discreet care, multilingual support, and</a:t>
            </a:r>
          </a:p>
          <a:p>
            <a:r>
              <a:t>responsible entertainment guidance tailored to your preferences. Every space within Belkis is</a:t>
            </a:r>
          </a:p>
          <a:p>
            <a:r>
              <a:t>designed to slow time and restore clarity — a true haven for those seeking both serenity and</a:t>
            </a:r>
          </a:p>
          <a:p>
            <a:r>
              <a:t>delight.</a:t>
            </a:r>
          </a:p>
          <a:p/>
          <a:p>
            <a:r>
              <a:t>Access to gaming facilities is limited to guests aged 18 and above. BelkisBalance™ helps you</a:t>
            </a:r>
          </a:p>
          <a:p>
            <a:r>
              <a:t>embrace joy with responsibility and poise.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Refined Leisure Chapter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Discover the timeless charm of Belkis Resort Hotel, nestled in the idyllic village of Giethoorn,</a:t>
            </a:r>
          </a:p>
          <a:p>
            <a:r>
              <a:t>Netherlands — a place where nature whispers tranquility and elegance lives in every moment.</a:t>
            </a:r>
          </a:p>
          <a:p>
            <a:r>
              <a:t>Through our bespoke approach, BelkisBalance™, we invite you to immerse yourself in a world of</a:t>
            </a:r>
          </a:p>
          <a:p>
            <a:r>
              <a:t>graceful hospitality and mindful enjoyment.</a:t>
            </a:r>
          </a:p>
          <a:p/>
          <a:p>
            <a:r>
              <a:t>BelkisBalance™ is more than a philosophy — it’s a lifestyle. Whether you're drifting peacefully</a:t>
            </a:r>
          </a:p>
          <a:p>
            <a:r>
              <a:t>along the canals, savoring delicacies crafted from local harvests, or visiting our exclusive gaming</a:t>
            </a:r>
          </a:p>
          <a:p>
            <a:r>
              <a:t>lounge, you are surrounded by an ambiance designed to elevate your spirit.</a:t>
            </a:r>
          </a:p>
          <a:p/>
          <a:p>
            <a:r>
              <a:t>Our commitment to your wellbeing is expressed through discreet care, multilingual support, and</a:t>
            </a:r>
          </a:p>
          <a:p>
            <a:r>
              <a:t>responsible entertainment guidance tailored to your preferences. Every space within Belkis is</a:t>
            </a:r>
          </a:p>
          <a:p>
            <a:r>
              <a:t>designed to slow time and restore clarity — a true haven for those seeking both serenity and</a:t>
            </a:r>
          </a:p>
          <a:p>
            <a:r>
              <a:t>delight.</a:t>
            </a:r>
          </a:p>
          <a:p/>
          <a:p>
            <a:r>
              <a:t>Access to gaming facilities is limited to guests aged 18 and above. BelkisBalance™ helps you</a:t>
            </a:r>
          </a:p>
          <a:p>
            <a:r>
              <a:t>embrace joy with responsibility and poise.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Refined Leisure Chapter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Discover the timeless charm of Belkis Resort Hotel, nestled in the idyllic village of Giethoorn,</a:t>
            </a:r>
          </a:p>
          <a:p>
            <a:r>
              <a:t>Netherlands — a place where nature whispers tranquility and elegance lives in every moment.</a:t>
            </a:r>
          </a:p>
          <a:p>
            <a:r>
              <a:t>Through our bespoke approach, BelkisBalance™, we invite you to immerse yourself in a world of</a:t>
            </a:r>
          </a:p>
          <a:p>
            <a:r>
              <a:t>graceful hospitality and mindful enjoyment.</a:t>
            </a:r>
          </a:p>
          <a:p/>
          <a:p>
            <a:r>
              <a:t>BelkisBalance™ is more than a philosophy — it’s a lifestyle. Whether you're drifting peacefully</a:t>
            </a:r>
          </a:p>
          <a:p>
            <a:r>
              <a:t>along the canals, savoring delicacies crafted from local harvests, or visiting our exclusive gaming</a:t>
            </a:r>
          </a:p>
          <a:p>
            <a:r>
              <a:t>lounge, you are surrounded by an ambiance designed to elevate your spirit.</a:t>
            </a:r>
          </a:p>
          <a:p/>
          <a:p>
            <a:r>
              <a:t>Our commitment to your wellbeing is expressed through discreet care, multilingual support, and</a:t>
            </a:r>
          </a:p>
          <a:p>
            <a:r>
              <a:t>responsible entertainment guidance tailored to your preferences. Every space within Belkis is</a:t>
            </a:r>
          </a:p>
          <a:p>
            <a:r>
              <a:t>designed to slow time and restore clarity — a true haven for those seeking both serenity and</a:t>
            </a:r>
          </a:p>
          <a:p>
            <a:r>
              <a:t>delight.</a:t>
            </a:r>
          </a:p>
          <a:p/>
          <a:p>
            <a:r>
              <a:t>Access to gaming facilities is limited to guests aged 18 and above. BelkisBalance™ helps you</a:t>
            </a:r>
          </a:p>
          <a:p>
            <a:r>
              <a:t>embrace joy with responsibility and poise.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Refined Leisure Chapter 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Discover the timeless charm of Belkis Resort Hotel, nestled in the idyllic village of Giethoorn,</a:t>
            </a:r>
          </a:p>
          <a:p>
            <a:r>
              <a:t>Netherlands — a place where nature whispers tranquility and elegance lives in every moment.</a:t>
            </a:r>
          </a:p>
          <a:p>
            <a:r>
              <a:t>Through our bespoke approach, BelkisBalance™, we invite you to immerse yourself in a world of</a:t>
            </a:r>
          </a:p>
          <a:p>
            <a:r>
              <a:t>graceful hospitality and mindful enjoyment.</a:t>
            </a:r>
          </a:p>
          <a:p/>
          <a:p>
            <a:r>
              <a:t>BelkisBalance™ is more than a philosophy — it’s a lifestyle. Whether you're drifting peacefully</a:t>
            </a:r>
          </a:p>
          <a:p>
            <a:r>
              <a:t>along the canals, savoring delicacies crafted from local harvests, or visiting our exclusive gaming</a:t>
            </a:r>
          </a:p>
          <a:p>
            <a:r>
              <a:t>lounge, you are surrounded by an ambiance designed to elevate your spirit.</a:t>
            </a:r>
          </a:p>
          <a:p/>
          <a:p>
            <a:r>
              <a:t>Our commitment to your wellbeing is expressed through discreet care, multilingual support, and</a:t>
            </a:r>
          </a:p>
          <a:p>
            <a:r>
              <a:t>responsible entertainment guidance tailored to your preferences. Every space within Belkis is</a:t>
            </a:r>
          </a:p>
          <a:p>
            <a:r>
              <a:t>designed to slow time and restore clarity — a true haven for those seeking both serenity and</a:t>
            </a:r>
          </a:p>
          <a:p>
            <a:r>
              <a:t>delight.</a:t>
            </a:r>
          </a:p>
          <a:p/>
          <a:p>
            <a:r>
              <a:t>Access to gaming facilities is limited to guests aged 18 and above. BelkisBalance™ helps you</a:t>
            </a:r>
          </a:p>
          <a:p>
            <a:r>
              <a:t>embrace joy with responsibility and poise.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Refined Leisure Chapter 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Discover the timeless charm of Belkis Resort Hotel, nestled in the idyllic village of Giethoorn,</a:t>
            </a:r>
          </a:p>
          <a:p>
            <a:r>
              <a:t>Netherlands — a place where nature whispers tranquility and elegance lives in every moment.</a:t>
            </a:r>
          </a:p>
          <a:p>
            <a:r>
              <a:t>Through our bespoke approach, BelkisBalance™, we invite you to immerse yourself in a world of</a:t>
            </a:r>
          </a:p>
          <a:p>
            <a:r>
              <a:t>graceful hospitality and mindful enjoyment.</a:t>
            </a:r>
          </a:p>
          <a:p/>
          <a:p>
            <a:r>
              <a:t>BelkisBalance™ is more than a philosophy — it’s a lifestyle. Whether you're drifting peacefully</a:t>
            </a:r>
          </a:p>
          <a:p>
            <a:r>
              <a:t>along the canals, savoring delicacies crafted from local harvests, or visiting our exclusive gaming</a:t>
            </a:r>
          </a:p>
          <a:p>
            <a:r>
              <a:t>lounge, you are surrounded by an ambiance designed to elevate your spirit.</a:t>
            </a:r>
          </a:p>
          <a:p/>
          <a:p>
            <a:r>
              <a:t>Our commitment to your wellbeing is expressed through discreet care, multilingual support, and</a:t>
            </a:r>
          </a:p>
          <a:p>
            <a:r>
              <a:t>responsible entertainment guidance tailored to your preferences. Every space within Belkis is</a:t>
            </a:r>
          </a:p>
          <a:p>
            <a:r>
              <a:t>designed to slow time and restore clarity — a true haven for those seeking both serenity and</a:t>
            </a:r>
          </a:p>
          <a:p>
            <a:r>
              <a:t>delight.</a:t>
            </a:r>
          </a:p>
          <a:p/>
          <a:p>
            <a:r>
              <a:t>Access to gaming facilities is limited to guests aged 18 and above. BelkisBalance™ helps you</a:t>
            </a:r>
          </a:p>
          <a:p>
            <a:r>
              <a:t>embrace joy with responsibility and poise.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